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4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D1A9-291B-46DB-AD1E-4E5EDE215055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10E96-39E8-4713-A9A3-86DAAEFE6DE2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10E96-39E8-4713-A9A3-86DAAEFE6DE2}" type="slidenum">
              <a:rPr lang="da-DK" smtClean="0"/>
              <a:t>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DF27-3DC3-4488-91AE-608C2BEE99CC}" type="datetimeFigureOut">
              <a:rPr lang="da-DK" smtClean="0"/>
              <a:t>05-03-2012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8B54-984E-418F-ADC2-C9B65A482B55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35896" y="2636912"/>
            <a:ext cx="1296144" cy="136815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boks 2"/>
          <p:cNvSpPr txBox="1"/>
          <p:nvPr/>
        </p:nvSpPr>
        <p:spPr>
          <a:xfrm>
            <a:off x="3347864" y="299695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LAZARET-</a:t>
            </a:r>
          </a:p>
          <a:p>
            <a:pPr algn="ctr"/>
            <a:r>
              <a:rPr lang="da-DK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SOLDAT</a:t>
            </a:r>
            <a:endParaRPr lang="da-DK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2483768" y="2204864"/>
            <a:ext cx="1152128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Vi kan møde ham……..</a:t>
            </a:r>
            <a:endParaRPr lang="da-DK" sz="1400" dirty="0"/>
          </a:p>
        </p:txBody>
      </p:sp>
      <p:cxnSp>
        <p:nvCxnSpPr>
          <p:cNvPr id="10" name="Lige forbindelse 9"/>
          <p:cNvCxnSpPr>
            <a:stCxn id="4" idx="2"/>
          </p:cNvCxnSpPr>
          <p:nvPr/>
        </p:nvCxnSpPr>
        <p:spPr>
          <a:xfrm>
            <a:off x="3059832" y="2728084"/>
            <a:ext cx="648072" cy="34087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boks 12"/>
          <p:cNvSpPr txBox="1"/>
          <p:nvPr/>
        </p:nvSpPr>
        <p:spPr>
          <a:xfrm>
            <a:off x="4932040" y="2276872"/>
            <a:ext cx="1008112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Han tager </a:t>
            </a:r>
            <a:br>
              <a:rPr lang="da-DK" sz="1400" dirty="0" smtClean="0"/>
            </a:br>
            <a:r>
              <a:rPr lang="da-DK" sz="1400" dirty="0" smtClean="0"/>
              <a:t>sig af ……..</a:t>
            </a:r>
            <a:endParaRPr lang="da-DK" sz="1400" dirty="0"/>
          </a:p>
        </p:txBody>
      </p:sp>
      <p:cxnSp>
        <p:nvCxnSpPr>
          <p:cNvPr id="14" name="Lige forbindelse 13"/>
          <p:cNvCxnSpPr>
            <a:endCxn id="13" idx="2"/>
          </p:cNvCxnSpPr>
          <p:nvPr/>
        </p:nvCxnSpPr>
        <p:spPr>
          <a:xfrm flipV="1">
            <a:off x="4860032" y="2800092"/>
            <a:ext cx="576064" cy="34087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boks 21"/>
          <p:cNvSpPr txBox="1"/>
          <p:nvPr/>
        </p:nvSpPr>
        <p:spPr>
          <a:xfrm>
            <a:off x="5148064" y="3861048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Han ser….</a:t>
            </a:r>
            <a:endParaRPr lang="da-DK" sz="1400" dirty="0"/>
          </a:p>
        </p:txBody>
      </p:sp>
      <p:cxnSp>
        <p:nvCxnSpPr>
          <p:cNvPr id="23" name="Lige forbindelse 22"/>
          <p:cNvCxnSpPr/>
          <p:nvPr/>
        </p:nvCxnSpPr>
        <p:spPr>
          <a:xfrm flipH="1" flipV="1">
            <a:off x="4788024" y="3717032"/>
            <a:ext cx="360040" cy="216024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boks 25"/>
          <p:cNvSpPr txBox="1"/>
          <p:nvPr/>
        </p:nvSpPr>
        <p:spPr>
          <a:xfrm>
            <a:off x="2555776" y="4077072"/>
            <a:ext cx="1080120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Slag i </a:t>
            </a:r>
            <a:r>
              <a:rPr lang="da-DK" sz="1400" dirty="0" err="1" smtClean="0"/>
              <a:t>Tre-årskrigen</a:t>
            </a:r>
            <a:endParaRPr lang="da-DK" sz="1400" dirty="0"/>
          </a:p>
        </p:txBody>
      </p:sp>
      <p:cxnSp>
        <p:nvCxnSpPr>
          <p:cNvPr id="27" name="Lige forbindelse 26"/>
          <p:cNvCxnSpPr>
            <a:stCxn id="26" idx="0"/>
          </p:cNvCxnSpPr>
          <p:nvPr/>
        </p:nvCxnSpPr>
        <p:spPr>
          <a:xfrm flipV="1">
            <a:off x="3095836" y="3573016"/>
            <a:ext cx="612068" cy="50405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/>
          <p:cNvCxnSpPr/>
          <p:nvPr/>
        </p:nvCxnSpPr>
        <p:spPr>
          <a:xfrm flipH="1">
            <a:off x="6156176" y="3429000"/>
            <a:ext cx="432048" cy="43204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>
            <a:endCxn id="22" idx="3"/>
          </p:cNvCxnSpPr>
          <p:nvPr/>
        </p:nvCxnSpPr>
        <p:spPr>
          <a:xfrm flipH="1">
            <a:off x="6156176" y="4005064"/>
            <a:ext cx="648072" cy="987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forbindelse 34"/>
          <p:cNvCxnSpPr/>
          <p:nvPr/>
        </p:nvCxnSpPr>
        <p:spPr>
          <a:xfrm>
            <a:off x="6012160" y="4149080"/>
            <a:ext cx="504056" cy="43204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boks 36"/>
          <p:cNvSpPr txBox="1"/>
          <p:nvPr/>
        </p:nvSpPr>
        <p:spPr>
          <a:xfrm>
            <a:off x="6300192" y="3140968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38" name="Tekstboks 37"/>
          <p:cNvSpPr txBox="1"/>
          <p:nvPr/>
        </p:nvSpPr>
        <p:spPr>
          <a:xfrm>
            <a:off x="6804248" y="3861048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39" name="Tekstboks 38"/>
          <p:cNvSpPr txBox="1"/>
          <p:nvPr/>
        </p:nvSpPr>
        <p:spPr>
          <a:xfrm>
            <a:off x="6372200" y="4581128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cxnSp>
        <p:nvCxnSpPr>
          <p:cNvPr id="40" name="Lige forbindelse 39"/>
          <p:cNvCxnSpPr/>
          <p:nvPr/>
        </p:nvCxnSpPr>
        <p:spPr>
          <a:xfrm flipH="1">
            <a:off x="6876256" y="2708920"/>
            <a:ext cx="360040" cy="43204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 flipH="1">
            <a:off x="7308304" y="3284984"/>
            <a:ext cx="360040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7380312" y="4725144"/>
            <a:ext cx="360040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/>
          <p:cNvCxnSpPr>
            <a:stCxn id="39" idx="2"/>
          </p:cNvCxnSpPr>
          <p:nvPr/>
        </p:nvCxnSpPr>
        <p:spPr>
          <a:xfrm>
            <a:off x="6876256" y="4888905"/>
            <a:ext cx="288032" cy="41230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/>
          <p:cNvCxnSpPr/>
          <p:nvPr/>
        </p:nvCxnSpPr>
        <p:spPr>
          <a:xfrm flipH="1" flipV="1">
            <a:off x="3635896" y="4437112"/>
            <a:ext cx="360040" cy="216024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boks 55"/>
          <p:cNvSpPr txBox="1"/>
          <p:nvPr/>
        </p:nvSpPr>
        <p:spPr>
          <a:xfrm>
            <a:off x="3995936" y="4509120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cxnSp>
        <p:nvCxnSpPr>
          <p:cNvPr id="57" name="Lige forbindelse 56"/>
          <p:cNvCxnSpPr/>
          <p:nvPr/>
        </p:nvCxnSpPr>
        <p:spPr>
          <a:xfrm>
            <a:off x="3131840" y="4581128"/>
            <a:ext cx="0" cy="36004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boks 58"/>
          <p:cNvSpPr txBox="1"/>
          <p:nvPr/>
        </p:nvSpPr>
        <p:spPr>
          <a:xfrm>
            <a:off x="2699792" y="4941168"/>
            <a:ext cx="792088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60" name="Tekstboks 59"/>
          <p:cNvSpPr txBox="1"/>
          <p:nvPr/>
        </p:nvSpPr>
        <p:spPr>
          <a:xfrm>
            <a:off x="1115616" y="4581128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cxnSp>
        <p:nvCxnSpPr>
          <p:cNvPr id="61" name="Lige forbindelse 60"/>
          <p:cNvCxnSpPr/>
          <p:nvPr/>
        </p:nvCxnSpPr>
        <p:spPr>
          <a:xfrm flipH="1">
            <a:off x="2123728" y="4293096"/>
            <a:ext cx="432048" cy="43204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Lige forbindelse 61"/>
          <p:cNvCxnSpPr/>
          <p:nvPr/>
        </p:nvCxnSpPr>
        <p:spPr>
          <a:xfrm flipH="1">
            <a:off x="2051720" y="2492896"/>
            <a:ext cx="432048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boks 63"/>
          <p:cNvSpPr txBox="1"/>
          <p:nvPr/>
        </p:nvSpPr>
        <p:spPr>
          <a:xfrm>
            <a:off x="1043608" y="2348880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cxnSp>
        <p:nvCxnSpPr>
          <p:cNvPr id="65" name="Lige forbindelse 64"/>
          <p:cNvCxnSpPr>
            <a:stCxn id="66" idx="0"/>
          </p:cNvCxnSpPr>
          <p:nvPr/>
        </p:nvCxnSpPr>
        <p:spPr>
          <a:xfrm flipV="1">
            <a:off x="2195736" y="2708920"/>
            <a:ext cx="432048" cy="36004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kstboks 65"/>
          <p:cNvSpPr txBox="1"/>
          <p:nvPr/>
        </p:nvSpPr>
        <p:spPr>
          <a:xfrm>
            <a:off x="1691680" y="3068960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cxnSp>
        <p:nvCxnSpPr>
          <p:cNvPr id="67" name="Lige forbindelse 66"/>
          <p:cNvCxnSpPr/>
          <p:nvPr/>
        </p:nvCxnSpPr>
        <p:spPr>
          <a:xfrm flipV="1">
            <a:off x="1835696" y="3356992"/>
            <a:ext cx="360040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kstboks 70"/>
          <p:cNvSpPr txBox="1"/>
          <p:nvPr/>
        </p:nvSpPr>
        <p:spPr>
          <a:xfrm>
            <a:off x="1331640" y="3645024"/>
            <a:ext cx="792088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cxnSp>
        <p:nvCxnSpPr>
          <p:cNvPr id="72" name="Lige forbindelse 71"/>
          <p:cNvCxnSpPr/>
          <p:nvPr/>
        </p:nvCxnSpPr>
        <p:spPr>
          <a:xfrm>
            <a:off x="2339752" y="1772816"/>
            <a:ext cx="576064" cy="43204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Lige forbindelse 72"/>
          <p:cNvCxnSpPr/>
          <p:nvPr/>
        </p:nvCxnSpPr>
        <p:spPr>
          <a:xfrm flipH="1">
            <a:off x="3131840" y="1772816"/>
            <a:ext cx="432048" cy="43204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boks 73"/>
          <p:cNvSpPr txBox="1"/>
          <p:nvPr/>
        </p:nvSpPr>
        <p:spPr>
          <a:xfrm>
            <a:off x="1691680" y="1484784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76" name="Tekstboks 75"/>
          <p:cNvSpPr txBox="1"/>
          <p:nvPr/>
        </p:nvSpPr>
        <p:spPr>
          <a:xfrm>
            <a:off x="3275856" y="1484784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cxnSp>
        <p:nvCxnSpPr>
          <p:cNvPr id="77" name="Lige forbindelse 76"/>
          <p:cNvCxnSpPr/>
          <p:nvPr/>
        </p:nvCxnSpPr>
        <p:spPr>
          <a:xfrm flipH="1">
            <a:off x="5940152" y="1916832"/>
            <a:ext cx="432048" cy="43204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boks 77"/>
          <p:cNvSpPr txBox="1"/>
          <p:nvPr/>
        </p:nvSpPr>
        <p:spPr>
          <a:xfrm>
            <a:off x="7668344" y="3140968"/>
            <a:ext cx="50405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79" name="Tekstboks 78"/>
          <p:cNvSpPr txBox="1"/>
          <p:nvPr/>
        </p:nvSpPr>
        <p:spPr>
          <a:xfrm>
            <a:off x="6876256" y="2420888"/>
            <a:ext cx="50405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80" name="Tekstboks 79"/>
          <p:cNvSpPr txBox="1"/>
          <p:nvPr/>
        </p:nvSpPr>
        <p:spPr>
          <a:xfrm>
            <a:off x="7740352" y="4581128"/>
            <a:ext cx="50405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81" name="Tekstboks 80"/>
          <p:cNvSpPr txBox="1"/>
          <p:nvPr/>
        </p:nvSpPr>
        <p:spPr>
          <a:xfrm>
            <a:off x="6876256" y="5301208"/>
            <a:ext cx="50405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82" name="Tekstboks 81"/>
          <p:cNvSpPr txBox="1"/>
          <p:nvPr/>
        </p:nvSpPr>
        <p:spPr>
          <a:xfrm>
            <a:off x="5868144" y="1628800"/>
            <a:ext cx="1008112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83" name="Tekstboks 82"/>
          <p:cNvSpPr txBox="1"/>
          <p:nvPr/>
        </p:nvSpPr>
        <p:spPr>
          <a:xfrm>
            <a:off x="5076056" y="1052736"/>
            <a:ext cx="50405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84" name="Tekstboks 83"/>
          <p:cNvSpPr txBox="1"/>
          <p:nvPr/>
        </p:nvSpPr>
        <p:spPr>
          <a:xfrm>
            <a:off x="6012160" y="1052736"/>
            <a:ext cx="50405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sp>
        <p:nvSpPr>
          <p:cNvPr id="85" name="Tekstboks 84"/>
          <p:cNvSpPr txBox="1"/>
          <p:nvPr/>
        </p:nvSpPr>
        <p:spPr>
          <a:xfrm>
            <a:off x="6876256" y="1052736"/>
            <a:ext cx="50405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a-DK" sz="1400" dirty="0"/>
          </a:p>
        </p:txBody>
      </p:sp>
      <p:cxnSp>
        <p:nvCxnSpPr>
          <p:cNvPr id="86" name="Lige forbindelse 85"/>
          <p:cNvCxnSpPr>
            <a:endCxn id="85" idx="2"/>
          </p:cNvCxnSpPr>
          <p:nvPr/>
        </p:nvCxnSpPr>
        <p:spPr>
          <a:xfrm flipV="1">
            <a:off x="6732240" y="1360513"/>
            <a:ext cx="396044" cy="26828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Lige forbindelse 87"/>
          <p:cNvCxnSpPr>
            <a:endCxn id="84" idx="2"/>
          </p:cNvCxnSpPr>
          <p:nvPr/>
        </p:nvCxnSpPr>
        <p:spPr>
          <a:xfrm flipH="1" flipV="1">
            <a:off x="6264188" y="1360513"/>
            <a:ext cx="36004" cy="24854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Lige forbindelse 89"/>
          <p:cNvCxnSpPr/>
          <p:nvPr/>
        </p:nvCxnSpPr>
        <p:spPr>
          <a:xfrm flipH="1" flipV="1">
            <a:off x="5436096" y="1340769"/>
            <a:ext cx="648072" cy="288031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</Words>
  <Application>Microsoft Office PowerPoint</Application>
  <PresentationFormat>Skærmshow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Mosegaard</dc:creator>
  <cp:lastModifiedBy>Mosegaard</cp:lastModifiedBy>
  <cp:revision>5</cp:revision>
  <dcterms:created xsi:type="dcterms:W3CDTF">2012-03-05T08:27:41Z</dcterms:created>
  <dcterms:modified xsi:type="dcterms:W3CDTF">2012-03-05T08:55:47Z</dcterms:modified>
</cp:coreProperties>
</file>